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2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1044" y="10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334933" y="1169931"/>
            <a:ext cx="4814835" cy="4993802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33400"/>
            <a:ext cx="6154713" cy="3124201"/>
          </a:xfrm>
        </p:spPr>
        <p:txBody>
          <a:bodyPr anchor="b">
            <a:normAutofit/>
          </a:bodyPr>
          <a:lstStyle>
            <a:lvl1pPr algn="l">
              <a:defRPr sz="44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843868"/>
            <a:ext cx="4954250" cy="191346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684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33400" y="533400"/>
            <a:ext cx="8077200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62002" y="3843867"/>
            <a:ext cx="7281332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663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8077200" cy="2895600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114800"/>
            <a:ext cx="6383552" cy="1905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28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3" y="533400"/>
            <a:ext cx="6859787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66800" y="3429000"/>
            <a:ext cx="6402467" cy="4826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301070"/>
            <a:ext cx="6382361" cy="171873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80751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429000"/>
            <a:ext cx="6382361" cy="16974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132980"/>
            <a:ext cx="6383552" cy="886819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147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4" y="533400"/>
            <a:ext cx="6859786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886200"/>
            <a:ext cx="638236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953000"/>
            <a:ext cx="63823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953663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7525658" cy="28956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928534"/>
            <a:ext cx="638236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766735"/>
            <a:ext cx="6382360" cy="125306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506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1"/>
            <a:ext cx="6554867" cy="376767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1374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6406" y="533400"/>
            <a:ext cx="2044194" cy="4419600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0"/>
            <a:ext cx="5850012" cy="54864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62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533400"/>
            <a:ext cx="6554867" cy="3767670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473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981199"/>
            <a:ext cx="6402468" cy="2319867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487333"/>
            <a:ext cx="6402467" cy="1532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105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533400" y="533400"/>
            <a:ext cx="3949967" cy="3767667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533400"/>
            <a:ext cx="3948238" cy="37592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12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1" y="533400"/>
            <a:ext cx="3716866" cy="609600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399" y="1143000"/>
            <a:ext cx="3945467" cy="3158067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5016" y="566738"/>
            <a:ext cx="376405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1143000"/>
            <a:ext cx="3956705" cy="314960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45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01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498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8667" y="533400"/>
            <a:ext cx="3200400" cy="1524000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533400"/>
            <a:ext cx="4438755" cy="54864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18667" y="2209802"/>
            <a:ext cx="32004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19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1447800"/>
            <a:ext cx="3563258" cy="11430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762000" y="914400"/>
            <a:ext cx="3280974" cy="48006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96027" y="2743200"/>
            <a:ext cx="3564223" cy="2082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33400" y="6172200"/>
            <a:ext cx="581172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26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670675" y="3894667"/>
            <a:ext cx="2470456" cy="2658533"/>
            <a:chOff x="6687077" y="3259666"/>
            <a:chExt cx="2981857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8756120" y="3259666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6687077" y="3486677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7772400" y="3581400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7923214" y="3433394"/>
              <a:ext cx="1739738" cy="17397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8398935" y="3985317"/>
              <a:ext cx="1264017" cy="12640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33401"/>
            <a:ext cx="6554867" cy="3767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30245" y="6172203"/>
            <a:ext cx="1200463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6172200"/>
            <a:ext cx="5811724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4426" y="5578478"/>
            <a:ext cx="856907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8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0773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97d387b-0dfa-485b-927c-9615a25abd6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334" y="187802"/>
            <a:ext cx="6621659" cy="658622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8469" y="384110"/>
            <a:ext cx="6554867" cy="1524000"/>
          </a:xfrm>
        </p:spPr>
        <p:txBody>
          <a:bodyPr/>
          <a:lstStyle/>
          <a:p>
            <a:r>
              <a:rPr dirty="0" err="1">
                <a:solidFill>
                  <a:schemeClr val="tx1">
                    <a:lumMod val="95000"/>
                  </a:schemeClr>
                </a:solidFill>
              </a:rPr>
              <a:t>Seletores</a:t>
            </a:r>
            <a:r>
              <a:rPr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dirty="0" err="1">
                <a:solidFill>
                  <a:schemeClr val="tx1">
                    <a:lumMod val="95000"/>
                  </a:schemeClr>
                </a:solidFill>
              </a:rPr>
              <a:t>Básicos</a:t>
            </a:r>
            <a:endParaRPr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4566" y="626706"/>
            <a:ext cx="6554867" cy="37676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O CSS é a varinha mágica do front-end. Com ele, você pode transformar páginas comuns em verdadeiras obras de arte. Neste </a:t>
            </a:r>
            <a:r>
              <a:rPr lang="pt-BR" dirty="0" err="1"/>
              <a:t>eBook</a:t>
            </a:r>
            <a:r>
              <a:rPr lang="pt-BR" dirty="0"/>
              <a:t>, vamos explorar os principais seletores CSS e como usá-los para estilizar elementos de forma eficiente.   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95EAC88-F170-AE7B-2A80-88E5A4EA2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2653" y="3429000"/>
            <a:ext cx="3228392" cy="3145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977F9A7-AC46-4E33-D82C-1234426DA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566" y="418322"/>
            <a:ext cx="6554867" cy="1524000"/>
          </a:xfrm>
        </p:spPr>
        <p:txBody>
          <a:bodyPr>
            <a:normAutofit/>
          </a:bodyPr>
          <a:lstStyle/>
          <a:p>
            <a:r>
              <a:rPr lang="pt-BR" sz="2200" dirty="0"/>
              <a:t>## **1. O Básico: Seletores de Tipo e Classe** </a:t>
            </a:r>
            <a:r>
              <a:rPr lang="pt-BR" sz="3600" dirty="0"/>
              <a:t> 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A32464-DFA4-73EC-26BE-9CB7DEAA1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Os seletores mais comuns são os de **tipo** e **classe**.   </a:t>
            </a:r>
          </a:p>
          <a:p>
            <a:pPr marL="0" indent="0">
              <a:buNone/>
            </a:pPr>
            <a:r>
              <a:rPr lang="pt-BR" dirty="0"/>
              <a:t>**Tipo**: Afeta todos os elementos de um determinado tipo.  </a:t>
            </a:r>
          </a:p>
          <a:p>
            <a:pPr marL="0" indent="0">
              <a:buNone/>
            </a:pPr>
            <a:r>
              <a:rPr lang="pt-BR" dirty="0"/>
              <a:t>- **Classe**: Afeta apenas os elementos que possuem a classe especificada.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0808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102" y="399662"/>
            <a:ext cx="7621555" cy="1524000"/>
          </a:xfrm>
        </p:spPr>
        <p:txBody>
          <a:bodyPr/>
          <a:lstStyle/>
          <a:p>
            <a:r>
              <a:rPr lang="pt-BR" dirty="0"/>
              <a:t>Selecionando Elementos Específicos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ID (#): Único para cada página, usado para estilizar um elemento específico.</a:t>
            </a:r>
          </a:p>
          <a:p>
            <a:r>
              <a:rPr lang="pt-BR" dirty="0"/>
              <a:t>Agrupamento (,): Aplica a mesma regra a vários seletores</a:t>
            </a:r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359FA712-AFC8-E22E-19DD-08475B4EC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834" y="3152851"/>
            <a:ext cx="2497080" cy="3305487"/>
          </a:xfrm>
          <a:prstGeom prst="rect">
            <a:avLst/>
          </a:prstGeom>
        </p:spPr>
      </p:pic>
      <p:pic>
        <p:nvPicPr>
          <p:cNvPr id="8" name="Imagem 7" descr="Texto&#10;&#10;Descrição gerada automaticamente">
            <a:extLst>
              <a:ext uri="{FF2B5EF4-FFF2-40B4-BE49-F238E27FC236}">
                <a16:creationId xmlns:a16="http://schemas.microsoft.com/office/drawing/2014/main" id="{070E43F0-C0E5-CB92-C570-D5C6FE94F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879" y="3429000"/>
            <a:ext cx="3123611" cy="23241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pt-BR" dirty="0"/>
            </a:b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714" y="94862"/>
            <a:ext cx="6554867" cy="3767670"/>
          </a:xfrm>
        </p:spPr>
        <p:txBody>
          <a:bodyPr>
            <a:normAutofit/>
          </a:bodyPr>
          <a:lstStyle/>
          <a:p>
            <a:r>
              <a:rPr lang="pt-BR" sz="2800" dirty="0"/>
              <a:t>Descendentes e Filhos: Hierarquia no Estilo</a:t>
            </a:r>
            <a:br>
              <a:rPr lang="pt-BR" sz="2800" dirty="0"/>
            </a:br>
            <a:r>
              <a:rPr lang="pt-BR" sz="2800" dirty="0"/>
              <a:t>Descendente (espaço): Estiliza elementos dentro de outro, independente da profundidade.</a:t>
            </a:r>
            <a:br>
              <a:rPr lang="pt-BR" sz="2800" dirty="0"/>
            </a:br>
            <a:r>
              <a:rPr lang="pt-BR" sz="2800" dirty="0"/>
              <a:t>Filho Direto (&gt;): Estiliza apenas os elementos que são filhos diretos</a:t>
            </a:r>
            <a:endParaRPr sz="2800" dirty="0"/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5EB4D636-8887-5672-3ECC-018C83EE4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474" y="3671596"/>
            <a:ext cx="2103197" cy="309154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B4AB9FC7-CCA7-EA66-BF09-4F862CC97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4750" y="3572070"/>
            <a:ext cx="2050230" cy="32859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922" y="-48209"/>
            <a:ext cx="6554867" cy="1524000"/>
          </a:xfrm>
        </p:spPr>
        <p:txBody>
          <a:bodyPr/>
          <a:lstStyle/>
          <a:p>
            <a:r>
              <a:rPr dirty="0" err="1"/>
              <a:t>Seletores</a:t>
            </a:r>
            <a:r>
              <a:rPr dirty="0"/>
              <a:t> de </a:t>
            </a:r>
            <a:r>
              <a:rPr dirty="0" err="1"/>
              <a:t>Irmãos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9477" y="1195096"/>
            <a:ext cx="6397802" cy="2732314"/>
          </a:xfrm>
        </p:spPr>
        <p:txBody>
          <a:bodyPr/>
          <a:lstStyle/>
          <a:p>
            <a:r>
              <a:rPr lang="pt-BR" dirty="0"/>
              <a:t>Irmãos: Estilizando Elementos Próximos</a:t>
            </a:r>
          </a:p>
          <a:p>
            <a:r>
              <a:rPr lang="pt-BR" dirty="0"/>
              <a:t>Irmão Adjacente (+): Afeta um elemento que vem logo após outro.</a:t>
            </a:r>
          </a:p>
          <a:p>
            <a:r>
              <a:rPr lang="pt-BR" dirty="0"/>
              <a:t>Irmão Geral (~): Afeta todos os elementos seguintes do mesmo nível.</a:t>
            </a:r>
          </a:p>
          <a:p>
            <a:r>
              <a:rPr lang="pt-BR" dirty="0"/>
              <a:t>Exemplo:</a:t>
            </a:r>
          </a:p>
          <a:p>
            <a:endParaRPr dirty="0"/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D061C952-EE84-9100-B5EE-0C0B6E019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77" y="3466322"/>
            <a:ext cx="2836058" cy="316307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2204CFC9-BD1E-5FD7-C1A0-F80792E6A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0339" y="3250115"/>
            <a:ext cx="1902622" cy="337928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7335" y="222379"/>
            <a:ext cx="6554867" cy="1524000"/>
          </a:xfrm>
        </p:spPr>
        <p:txBody>
          <a:bodyPr/>
          <a:lstStyle/>
          <a:p>
            <a:r>
              <a:rPr dirty="0"/>
              <a:t>Pseudo-classes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Efeitos Mágicos em Elementos: </a:t>
            </a:r>
            <a:r>
              <a:rPr lang="pt-BR" dirty="0" err="1"/>
              <a:t>hover</a:t>
            </a:r>
            <a:r>
              <a:rPr lang="pt-BR" dirty="0"/>
              <a:t>: Muda o estilo quando o mouse passa por cima.</a:t>
            </a:r>
          </a:p>
          <a:p>
            <a:r>
              <a:rPr lang="pt-BR" dirty="0" err="1"/>
              <a:t>first-child</a:t>
            </a:r>
            <a:r>
              <a:rPr lang="pt-BR" dirty="0"/>
              <a:t>: Estiliza apenas o primeiro filho de um elemento</a:t>
            </a:r>
          </a:p>
          <a:p>
            <a:endParaRPr dirty="0"/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7E9DBD60-57CE-38F0-0167-B14D010B6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7" y="3081232"/>
            <a:ext cx="4469363" cy="2439675"/>
          </a:xfrm>
          <a:prstGeom prst="rect">
            <a:avLst/>
          </a:prstGeom>
        </p:spPr>
      </p:pic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29B91701-CEDB-F7AF-CF46-74656953E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832" y="2948474"/>
            <a:ext cx="4152885" cy="317240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01F0A-8E57-7ABC-570A-9759726C9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469" y="129073"/>
            <a:ext cx="6554867" cy="1524000"/>
          </a:xfrm>
        </p:spPr>
        <p:txBody>
          <a:bodyPr/>
          <a:lstStyle/>
          <a:p>
            <a:r>
              <a:rPr lang="pt-BR" dirty="0"/>
              <a:t>Concluindo...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D14C19-70E2-84F3-E8C7-124B4BC60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effectLst/>
                <a:latin typeface="-apple-system"/>
              </a:rPr>
              <a:t>Com esses seletores, você já tem o básico para dominar o CSS e transformar seus sites como um verdadeiro bruxo de Hogwarts. Experimente combinar seletores para criar estilos mais complexos e tornar suas páginas ainda mais incríveis!</a:t>
            </a:r>
          </a:p>
          <a:p>
            <a:r>
              <a:rPr lang="pt-BR" dirty="0">
                <a:effectLst/>
                <a:latin typeface="-apple-system"/>
              </a:rPr>
              <a:t> 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69257548"/>
      </p:ext>
    </p:extLst>
  </p:cSld>
  <p:clrMapOvr>
    <a:masterClrMapping/>
  </p:clrMapOvr>
</p:sld>
</file>

<file path=ppt/theme/theme1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3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2700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58</TotalTime>
  <Words>264</Words>
  <Application>Microsoft Office PowerPoint</Application>
  <PresentationFormat>Apresentação na tela (4:3)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-apple-system</vt:lpstr>
      <vt:lpstr>Arial</vt:lpstr>
      <vt:lpstr>Century Gothic</vt:lpstr>
      <vt:lpstr>Wingdings 3</vt:lpstr>
      <vt:lpstr>Fatia</vt:lpstr>
      <vt:lpstr>Apresentação do PowerPoint</vt:lpstr>
      <vt:lpstr>Seletores Básicos</vt:lpstr>
      <vt:lpstr>## **1. O Básico: Seletores de Tipo e Classe**   </vt:lpstr>
      <vt:lpstr>Selecionando Elementos Específicos</vt:lpstr>
      <vt:lpstr> </vt:lpstr>
      <vt:lpstr>Seletores de Irmãos</vt:lpstr>
      <vt:lpstr>Pseudo-classes</vt:lpstr>
      <vt:lpstr>Concluindo...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e a Magia do Front-End: Transforme Seu Código como um Feiticeiro de Hogwarts</dc:title>
  <dc:subject/>
  <dc:creator/>
  <cp:keywords/>
  <dc:description>generated using python-pptx</dc:description>
  <cp:lastModifiedBy>Gabriela Lopes de Caria Silva</cp:lastModifiedBy>
  <cp:revision>6</cp:revision>
  <dcterms:created xsi:type="dcterms:W3CDTF">2013-01-27T09:14:16Z</dcterms:created>
  <dcterms:modified xsi:type="dcterms:W3CDTF">2025-01-31T19:12:31Z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de7aacd-7cc4-4c31-9e6f-7ef306428f09_Enabled">
    <vt:lpwstr>true</vt:lpwstr>
  </property>
  <property fmtid="{D5CDD505-2E9C-101B-9397-08002B2CF9AE}" pid="3" name="MSIP_Label_fde7aacd-7cc4-4c31-9e6f-7ef306428f09_SetDate">
    <vt:lpwstr>2025-01-31T18:15:25Z</vt:lpwstr>
  </property>
  <property fmtid="{D5CDD505-2E9C-101B-9397-08002B2CF9AE}" pid="4" name="MSIP_Label_fde7aacd-7cc4-4c31-9e6f-7ef306428f09_Method">
    <vt:lpwstr>Privileged</vt:lpwstr>
  </property>
  <property fmtid="{D5CDD505-2E9C-101B-9397-08002B2CF9AE}" pid="5" name="MSIP_Label_fde7aacd-7cc4-4c31-9e6f-7ef306428f09_Name">
    <vt:lpwstr>_PUBLICO</vt:lpwstr>
  </property>
  <property fmtid="{D5CDD505-2E9C-101B-9397-08002B2CF9AE}" pid="6" name="MSIP_Label_fde7aacd-7cc4-4c31-9e6f-7ef306428f09_SiteId">
    <vt:lpwstr>ab9bba98-684a-43fb-add8-9c2bebede229</vt:lpwstr>
  </property>
  <property fmtid="{D5CDD505-2E9C-101B-9397-08002B2CF9AE}" pid="7" name="MSIP_Label_fde7aacd-7cc4-4c31-9e6f-7ef306428f09_ActionId">
    <vt:lpwstr>64fe7844-a325-45f9-8f4b-ca338b8641b7</vt:lpwstr>
  </property>
  <property fmtid="{D5CDD505-2E9C-101B-9397-08002B2CF9AE}" pid="8" name="MSIP_Label_fde7aacd-7cc4-4c31-9e6f-7ef306428f09_ContentBits">
    <vt:lpwstr>1</vt:lpwstr>
  </property>
</Properties>
</file>

<file path=docProps/thumbnail.jpeg>
</file>